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7" r:id="rId1"/>
  </p:sldMasterIdLst>
  <p:notesMasterIdLst>
    <p:notesMasterId r:id="rId6"/>
  </p:notesMasterIdLst>
  <p:handoutMasterIdLst>
    <p:handoutMasterId r:id="rId7"/>
  </p:handoutMasterIdLst>
  <p:sldIdLst>
    <p:sldId id="260" r:id="rId2"/>
    <p:sldId id="264" r:id="rId3"/>
    <p:sldId id="265" r:id="rId4"/>
    <p:sldId id="266" r:id="rId5"/>
  </p:sldIdLst>
  <p:sldSz cx="9155113" cy="5149850"/>
  <p:notesSz cx="9144000" cy="5149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FD74530-0B17-E668-5787-7686B57B329E}" name="Hannah Derichs" initials="HD" userId="S::derichs@tema.de::493fb91f-e39b-4072-aa06-c393d96b5d4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3" d="100"/>
          <a:sy n="153" d="100"/>
        </p:scale>
        <p:origin x="725" y="106"/>
      </p:cViewPr>
      <p:guideLst>
        <p:guide orient="horz" pos="2880"/>
        <p:guide pos="216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46" d="100"/>
          <a:sy n="146" d="100"/>
        </p:scale>
        <p:origin x="142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2D21E48-2ED4-5A4C-120B-F7601C30A1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7EB6A2B-4713-FF6F-9C17-3004B1497F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75FDC-D17A-4B64-930D-1E2882D8E854}" type="datetimeFigureOut">
              <a:rPr lang="de-DE" smtClean="0"/>
              <a:t>18.09.2024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7A26932-2200-A8BE-DBC5-EAF0AA1FCA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59C627A-4C4A-7DAD-ED17-76B4A8D180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4682A-CA6C-41E4-9A57-27334EA4C9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306219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1622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2F8AC-B0EC-4684-9457-14405DE06008}" type="datetimeFigureOut">
              <a:rPr lang="de-DE" smtClean="0"/>
              <a:t>18.09.2024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4525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2478088"/>
            <a:ext cx="7315200" cy="2028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80013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105AC-EBB1-4C23-96A5-664F6B7373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6783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svg"/><Relationship Id="rId9" Type="http://schemas.openxmlformats.org/officeDocument/2006/relationships/image" Target="../media/image9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0BD10700-033F-1983-8E3B-7EDF8AA343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214" y="1528"/>
            <a:ext cx="9171326" cy="516345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0282C15-D474-DAEB-2E2A-E19B02508D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49131" y="294098"/>
            <a:ext cx="792000" cy="792000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F7D0683-EBEF-1AC5-9DE3-5141B62C2DA2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-14634" y="4284000"/>
            <a:ext cx="4288970" cy="546331"/>
            <a:chOff x="-16214" y="4470083"/>
            <a:chExt cx="4288970" cy="546331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2A8D70A3-C672-1A6B-E8F1-C287565BAC7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-16214" y="4470083"/>
              <a:ext cx="4288970" cy="5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" name="Grafik 3" descr="Ein Bild, das Screenshot, Farbigkeit, Grafiken, Schrift enthält.&#10;&#10;Automatisch generierte Beschreibung">
              <a:extLst>
                <a:ext uri="{FF2B5EF4-FFF2-40B4-BE49-F238E27FC236}">
                  <a16:creationId xmlns:a16="http://schemas.microsoft.com/office/drawing/2014/main" id="{703C1BF6-E57F-A20D-5E51-6EFD8A8163D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093" y="4635327"/>
              <a:ext cx="1421471" cy="215842"/>
            </a:xfrm>
            <a:prstGeom prst="rect">
              <a:avLst/>
            </a:prstGeom>
          </p:spPr>
        </p:pic>
        <p:pic>
          <p:nvPicPr>
            <p:cNvPr id="5" name="Grafik 4" descr="Ein Bild, das Schwarz, Dunkelheit enthält.&#10;&#10;Automatisch generierte Beschreibung">
              <a:extLst>
                <a:ext uri="{FF2B5EF4-FFF2-40B4-BE49-F238E27FC236}">
                  <a16:creationId xmlns:a16="http://schemas.microsoft.com/office/drawing/2014/main" id="{CBA10D6F-CCC1-ECA4-E42F-8D3467AC3CC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5766" y="4589347"/>
              <a:ext cx="1146567" cy="307803"/>
            </a:xfrm>
            <a:prstGeom prst="rect">
              <a:avLst/>
            </a:prstGeom>
          </p:spPr>
        </p:pic>
        <p:pic>
          <p:nvPicPr>
            <p:cNvPr id="6" name="Grafik 5" descr="Ein Bild, das Schrift, Grafiken, Screenshot, Design enthält.&#10;&#10;Automatisch generierte Beschreibung">
              <a:extLst>
                <a:ext uri="{FF2B5EF4-FFF2-40B4-BE49-F238E27FC236}">
                  <a16:creationId xmlns:a16="http://schemas.microsoft.com/office/drawing/2014/main" id="{2F8B6504-616D-E148-211B-A7671BA9A4B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342" y="4470083"/>
              <a:ext cx="938405" cy="546331"/>
            </a:xfrm>
            <a:prstGeom prst="rect">
              <a:avLst/>
            </a:prstGeom>
          </p:spPr>
        </p:pic>
      </p:grpSp>
      <p:pic>
        <p:nvPicPr>
          <p:cNvPr id="9" name="Grafik 8" descr="Ein Bild, das Muster, Quadrat, Grafiken, Screenshot enthält.&#10;&#10;Automatisch generierte Beschreibung">
            <a:extLst>
              <a:ext uri="{FF2B5EF4-FFF2-40B4-BE49-F238E27FC236}">
                <a16:creationId xmlns:a16="http://schemas.microsoft.com/office/drawing/2014/main" id="{3151CA62-CCF3-BEEF-8525-3E590331E7E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81" y="4037125"/>
            <a:ext cx="900000" cy="900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15614FA4-6056-ADD8-74BA-4DE78488F091}"/>
              </a:ext>
            </a:extLst>
          </p:cNvPr>
          <p:cNvSpPr txBox="1"/>
          <p:nvPr userDrawn="1"/>
        </p:nvSpPr>
        <p:spPr>
          <a:xfrm>
            <a:off x="5908200" y="4637420"/>
            <a:ext cx="302335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600" kern="12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www.hip2025.com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A520675-8836-9F2D-0B7A-38CFE663CA7C}"/>
              </a:ext>
            </a:extLst>
          </p:cNvPr>
          <p:cNvSpPr txBox="1"/>
          <p:nvPr userDrawn="1"/>
        </p:nvSpPr>
        <p:spPr>
          <a:xfrm>
            <a:off x="5908200" y="1965325"/>
            <a:ext cx="3023354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3000" kern="1200" dirty="0" err="1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Thank</a:t>
            </a:r>
            <a:r>
              <a:rPr lang="de-DE" sz="3000" kern="12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de-DE" sz="3000" kern="1200" dirty="0" err="1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</a:t>
            </a:r>
            <a:r>
              <a:rPr lang="de-DE" sz="3000" kern="12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de-DE" sz="3000" kern="1200" dirty="0" err="1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very</a:t>
            </a:r>
            <a:r>
              <a:rPr lang="de-DE" sz="3000" kern="12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de-DE" sz="3000" kern="1200" dirty="0" err="1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much</a:t>
            </a:r>
            <a:r>
              <a:rPr lang="de-DE" sz="3000" kern="12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de-DE" sz="3000" kern="1200" dirty="0" err="1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</a:t>
            </a:r>
            <a:r>
              <a:rPr lang="de-DE" sz="3000" kern="12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de-DE" sz="3000" kern="1200" dirty="0" err="1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your</a:t>
            </a:r>
            <a:r>
              <a:rPr lang="de-DE" sz="3000" kern="12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de-DE" sz="3000" kern="1200" dirty="0" err="1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attention</a:t>
            </a:r>
            <a:endParaRPr lang="de-DE" sz="3000" kern="1200" dirty="0">
              <a:solidFill>
                <a:schemeClr val="bg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09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0BD10700-033F-1983-8E3B-7EDF8AA343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214" y="1528"/>
            <a:ext cx="9171326" cy="516345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0282C15-D474-DAEB-2E2A-E19B02508D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49131" y="294098"/>
            <a:ext cx="792000" cy="792000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F7D0683-EBEF-1AC5-9DE3-5141B62C2DA2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-14634" y="4284000"/>
            <a:ext cx="4288970" cy="546331"/>
            <a:chOff x="-16214" y="4470083"/>
            <a:chExt cx="4288970" cy="546331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2A8D70A3-C672-1A6B-E8F1-C287565BAC7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-16214" y="4470083"/>
              <a:ext cx="4288970" cy="5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" name="Grafik 3" descr="Ein Bild, das Screenshot, Farbigkeit, Grafiken, Schrift enthält.&#10;&#10;Automatisch generierte Beschreibung">
              <a:extLst>
                <a:ext uri="{FF2B5EF4-FFF2-40B4-BE49-F238E27FC236}">
                  <a16:creationId xmlns:a16="http://schemas.microsoft.com/office/drawing/2014/main" id="{703C1BF6-E57F-A20D-5E51-6EFD8A8163D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093" y="4635327"/>
              <a:ext cx="1421471" cy="215842"/>
            </a:xfrm>
            <a:prstGeom prst="rect">
              <a:avLst/>
            </a:prstGeom>
          </p:spPr>
        </p:pic>
        <p:pic>
          <p:nvPicPr>
            <p:cNvPr id="5" name="Grafik 4" descr="Ein Bild, das Schwarz, Dunkelheit enthält.&#10;&#10;Automatisch generierte Beschreibung">
              <a:extLst>
                <a:ext uri="{FF2B5EF4-FFF2-40B4-BE49-F238E27FC236}">
                  <a16:creationId xmlns:a16="http://schemas.microsoft.com/office/drawing/2014/main" id="{CBA10D6F-CCC1-ECA4-E42F-8D3467AC3CC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5766" y="4589347"/>
              <a:ext cx="1146567" cy="307803"/>
            </a:xfrm>
            <a:prstGeom prst="rect">
              <a:avLst/>
            </a:prstGeom>
          </p:spPr>
        </p:pic>
        <p:pic>
          <p:nvPicPr>
            <p:cNvPr id="6" name="Grafik 5" descr="Ein Bild, das Schrift, Grafiken, Screenshot, Design enthält.&#10;&#10;Automatisch generierte Beschreibung">
              <a:extLst>
                <a:ext uri="{FF2B5EF4-FFF2-40B4-BE49-F238E27FC236}">
                  <a16:creationId xmlns:a16="http://schemas.microsoft.com/office/drawing/2014/main" id="{2F8B6504-616D-E148-211B-A7671BA9A4B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342" y="4470083"/>
              <a:ext cx="938405" cy="546331"/>
            </a:xfrm>
            <a:prstGeom prst="rect">
              <a:avLst/>
            </a:prstGeom>
          </p:spPr>
        </p:pic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8A5CC71F-52C9-BD01-903C-7CEE7C9CEB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72956" y="1969692"/>
            <a:ext cx="2944375" cy="1210465"/>
          </a:xfrm>
          <a:prstGeom prst="rect">
            <a:avLst/>
          </a:prstGeom>
        </p:spPr>
      </p:pic>
      <p:pic>
        <p:nvPicPr>
          <p:cNvPr id="9" name="Grafik 8" descr="Ein Bild, das Muster, Quadrat, Grafiken, Screenshot enthält.&#10;&#10;Automatisch generierte Beschreibung">
            <a:extLst>
              <a:ext uri="{FF2B5EF4-FFF2-40B4-BE49-F238E27FC236}">
                <a16:creationId xmlns:a16="http://schemas.microsoft.com/office/drawing/2014/main" id="{3151CA62-CCF3-BEEF-8525-3E590331E7E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81" y="4037125"/>
            <a:ext cx="900000" cy="900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15614FA4-6056-ADD8-74BA-4DE78488F091}"/>
              </a:ext>
            </a:extLst>
          </p:cNvPr>
          <p:cNvSpPr txBox="1"/>
          <p:nvPr userDrawn="1"/>
        </p:nvSpPr>
        <p:spPr>
          <a:xfrm>
            <a:off x="5908200" y="4637420"/>
            <a:ext cx="302335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600" kern="12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www.hip2025.com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03C2844-DC80-1F1D-ACB3-630DEDD1EF39}"/>
              </a:ext>
            </a:extLst>
          </p:cNvPr>
          <p:cNvSpPr txBox="1"/>
          <p:nvPr userDrawn="1"/>
        </p:nvSpPr>
        <p:spPr>
          <a:xfrm>
            <a:off x="6507202" y="3162735"/>
            <a:ext cx="30233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kern="12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Aachen, Germany</a:t>
            </a:r>
          </a:p>
        </p:txBody>
      </p:sp>
    </p:spTree>
    <p:extLst>
      <p:ext uri="{BB962C8B-B14F-4D97-AF65-F5344CB8AC3E}">
        <p14:creationId xmlns:p14="http://schemas.microsoft.com/office/powerpoint/2010/main" val="2044584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Raum, Dunkelheit, Screenshot, Licht enthält.&#10;&#10;Automatisch generierte Beschreibung">
            <a:extLst>
              <a:ext uri="{FF2B5EF4-FFF2-40B4-BE49-F238E27FC236}">
                <a16:creationId xmlns:a16="http://schemas.microsoft.com/office/drawing/2014/main" id="{DF004C86-49E6-991C-2C02-3379FBE770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98"/>
          <a:stretch/>
        </p:blipFill>
        <p:spPr>
          <a:xfrm>
            <a:off x="1" y="0"/>
            <a:ext cx="9155112" cy="341224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80BAB00-A492-B496-8A62-C9759FE40D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49131" y="294098"/>
            <a:ext cx="792000" cy="792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757EFCA-B4C0-95A2-38F8-0AC51DA26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350" y="949510"/>
            <a:ext cx="7897813" cy="75661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500C77-5691-2397-C988-C0A08BB10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350" y="2035609"/>
            <a:ext cx="7897813" cy="245769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BFA9DF-96A6-AB8A-7001-A1E503853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7947-8B9A-4C78-9EF0-12E6EC6B255A}" type="datetime1">
              <a:rPr lang="de-DE" smtClean="0"/>
              <a:t>18.09.2024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C5F163-4B69-0CF4-E0BB-8DA618A2E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 einfügen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92D204-0544-EF14-13DC-11725D736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9A906-E26C-4C41-AD2F-83BE456BE8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897574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57EFCA-B4C0-95A2-38F8-0AC51DA26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500C77-5691-2397-C988-C0A08BB10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350" y="1355725"/>
            <a:ext cx="3874272" cy="319980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BFA9DF-96A6-AB8A-7001-A1E503853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DF12-7D95-43D4-B456-081E0A1359B4}" type="datetime1">
              <a:rPr lang="de-DE" smtClean="0"/>
              <a:t>18.09.2024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C5F163-4B69-0CF4-E0BB-8DA618A2E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 einfügen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92D204-0544-EF14-13DC-11725D736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9A906-E26C-4C41-AD2F-83BE456BE8F8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59DEDEE-8625-DCF9-4A4F-5B34B57553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6763" y="1355725"/>
            <a:ext cx="4192587" cy="31242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2384026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, Raum, Licht, Dunkelheit enthält.&#10;&#10;Automatisch generierte Beschreibung">
            <a:extLst>
              <a:ext uri="{FF2B5EF4-FFF2-40B4-BE49-F238E27FC236}">
                <a16:creationId xmlns:a16="http://schemas.microsoft.com/office/drawing/2014/main" id="{C26D96C3-76F5-EFBB-A81E-84BBD744AC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8"/>
            <a:ext cx="9155663" cy="5154638"/>
          </a:xfrm>
          <a:prstGeom prst="rect">
            <a:avLst/>
          </a:prstGeom>
          <a:ln>
            <a:noFill/>
          </a:ln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BFA9DF-96A6-AB8A-7001-A1E503853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FD60762-53EC-4D89-8B86-904D82E61596}" type="datetime1">
              <a:rPr lang="de-DE" smtClean="0"/>
              <a:t>18.09.2024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C5F163-4B69-0CF4-E0BB-8DA618A2E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5556" y="4685052"/>
            <a:ext cx="2667000" cy="273050"/>
          </a:xfrm>
        </p:spPr>
        <p:txBody>
          <a:bodyPr/>
          <a:lstStyle/>
          <a:p>
            <a:r>
              <a:rPr lang="de-DE"/>
              <a:t>Fußzeile einfügen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92D204-0544-EF14-13DC-11725D736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59A906-E26C-4C41-AD2F-83BE456BE8F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4C252AE-25BB-6434-3800-E74DBC3694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1312" y="441326"/>
            <a:ext cx="2559844" cy="105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75973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Raum, Dunkelheit, Screenshot, Licht enthält.&#10;&#10;Automatisch generierte Beschreibung">
            <a:extLst>
              <a:ext uri="{FF2B5EF4-FFF2-40B4-BE49-F238E27FC236}">
                <a16:creationId xmlns:a16="http://schemas.microsoft.com/office/drawing/2014/main" id="{9628C788-8E8D-73C6-22DC-4420DCED20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361"/>
            <a:ext cx="9155112" cy="5154327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BFA9DF-96A6-AB8A-7001-A1E503853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FD60762-53EC-4D89-8B86-904D82E61596}" type="datetime1">
              <a:rPr lang="de-DE" smtClean="0"/>
              <a:t>18.09.2024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C5F163-4B69-0CF4-E0BB-8DA618A2E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5556" y="4685052"/>
            <a:ext cx="2667000" cy="273050"/>
          </a:xfrm>
        </p:spPr>
        <p:txBody>
          <a:bodyPr/>
          <a:lstStyle/>
          <a:p>
            <a:r>
              <a:rPr lang="de-DE"/>
              <a:t>Fußzeile einfügen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92D204-0544-EF14-13DC-11725D736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59A906-E26C-4C41-AD2F-83BE456BE8F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4C252AE-25BB-6434-3800-E74DBC3694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209" y="517525"/>
            <a:ext cx="2559844" cy="105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82190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CE01672-EB07-9528-3959-74E5A90FC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350" y="522915"/>
            <a:ext cx="7897813" cy="75661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F34918F-EA3F-8BCD-07C6-41183DB79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350" y="1355725"/>
            <a:ext cx="7897813" cy="31375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AB6D18-0388-FD3B-0CED-D0927C56D1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209" y="4685052"/>
            <a:ext cx="824706" cy="2730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58634F50-A4C8-48DE-8DD3-BEE24D35B124}" type="datetime1">
              <a:rPr lang="de-DE" smtClean="0"/>
              <a:t>18.09.2024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0C3C242-9243-FFD1-957F-A78D0E34D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5608" y="4685052"/>
            <a:ext cx="3426748" cy="2730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de-DE"/>
              <a:t>Fußzeile einfügen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0FDA58-EAE9-3FF8-1255-5B5FD396B1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4685052"/>
            <a:ext cx="310355" cy="2730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659A906-E26C-4C41-AD2F-83BE456BE8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9250A6C-73D7-E8E4-EB5A-1AE157FEFA63}"/>
              </a:ext>
            </a:extLst>
          </p:cNvPr>
          <p:cNvSpPr txBox="1"/>
          <p:nvPr userDrawn="1"/>
        </p:nvSpPr>
        <p:spPr>
          <a:xfrm>
            <a:off x="7549356" y="4685052"/>
            <a:ext cx="128400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sz="1200" b="0" i="0" dirty="0">
                <a:solidFill>
                  <a:schemeClr val="bg1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www.hip2025.com</a:t>
            </a:r>
            <a:endParaRPr lang="de-DE" b="0" i="0" dirty="0">
              <a:solidFill>
                <a:schemeClr val="bg1">
                  <a:lumMod val="75000"/>
                </a:schemeClr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18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1" r:id="rId2"/>
    <p:sldLayoutId id="2147483678" r:id="rId3"/>
    <p:sldLayoutId id="2147483679" r:id="rId4"/>
    <p:sldLayoutId id="2147483683" r:id="rId5"/>
    <p:sldLayoutId id="2147483684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Tx/>
        <a:buNone/>
        <a:tabLst/>
        <a:defRPr sz="15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FontTx/>
        <a:buNone/>
        <a:tabLst/>
        <a:defRPr sz="1500" b="1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2286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15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45085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15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45085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Tx/>
        <a:buNone/>
        <a:tabLst/>
        <a:defRPr sz="15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2" userDrawn="1">
          <p15:clr>
            <a:srgbClr val="F26B43"/>
          </p15:clr>
        </p15:guide>
        <p15:guide id="2" pos="244" userDrawn="1">
          <p15:clr>
            <a:srgbClr val="F26B43"/>
          </p15:clr>
        </p15:guide>
        <p15:guide id="3" pos="5024" userDrawn="1">
          <p15:clr>
            <a:srgbClr val="F26B43"/>
          </p15:clr>
        </p15:guide>
        <p15:guide id="4" orient="horz" pos="326" userDrawn="1">
          <p15:clr>
            <a:srgbClr val="F26B43"/>
          </p15:clr>
        </p15:guide>
        <p15:guide id="5" orient="horz" pos="854" userDrawn="1">
          <p15:clr>
            <a:srgbClr val="F26B43"/>
          </p15:clr>
        </p15:guide>
        <p15:guide id="6" orient="horz" pos="2918" userDrawn="1">
          <p15:clr>
            <a:srgbClr val="F26B43"/>
          </p15:clr>
        </p15:guide>
        <p15:guide id="7" orient="horz" pos="806" userDrawn="1">
          <p15:clr>
            <a:srgbClr val="F26B43"/>
          </p15:clr>
        </p15:guide>
        <p15:guide id="8" pos="916" userDrawn="1">
          <p15:clr>
            <a:srgbClr val="F26B43"/>
          </p15:clr>
        </p15:guide>
        <p15:guide id="10" pos="2164" userDrawn="1">
          <p15:clr>
            <a:srgbClr val="F26B43"/>
          </p15:clr>
        </p15:guide>
        <p15:guide id="12" pos="3686" userDrawn="1">
          <p15:clr>
            <a:srgbClr val="F26B43"/>
          </p15:clr>
        </p15:guide>
        <p15:guide id="13" orient="horz" pos="30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8887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18E04A08-84A4-EB64-4945-4C97AD1E688F}"/>
              </a:ext>
            </a:extLst>
          </p:cNvPr>
          <p:cNvSpPr txBox="1">
            <a:spLocks noChangeArrowheads="1"/>
          </p:cNvSpPr>
          <p:nvPr/>
        </p:nvSpPr>
        <p:spPr>
          <a:xfrm>
            <a:off x="462756" y="3232150"/>
            <a:ext cx="4299744" cy="76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de-DE" altLang="de-DE" b="1" dirty="0"/>
              <a:t>Insert title </a:t>
            </a:r>
            <a:r>
              <a:rPr lang="de-DE" altLang="de-DE" b="1" dirty="0" err="1"/>
              <a:t>here</a:t>
            </a:r>
            <a:r>
              <a:rPr lang="de-DE" altLang="de-DE" b="1" dirty="0"/>
              <a:t> 24 Pt, </a:t>
            </a:r>
            <a:r>
              <a:rPr lang="de-DE" altLang="de-DE" b="1" dirty="0" err="1"/>
              <a:t>Roboto</a:t>
            </a:r>
            <a:br>
              <a:rPr lang="de-DE" altLang="de-DE" dirty="0"/>
            </a:br>
            <a:r>
              <a:rPr lang="de-DE" altLang="de-DE" sz="2200" dirty="0" err="1"/>
              <a:t>Subtitle</a:t>
            </a:r>
            <a:r>
              <a:rPr lang="de-DE" altLang="de-DE" sz="2200" dirty="0"/>
              <a:t> in 22 Pt, </a:t>
            </a:r>
            <a:r>
              <a:rPr lang="de-DE" altLang="de-DE" sz="2200" dirty="0" err="1"/>
              <a:t>Roboto</a:t>
            </a:r>
            <a:endParaRPr lang="de-DE" altLang="de-DE" sz="22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478C73E-EAF7-1CE2-1FD7-589BAF59BDDF}"/>
              </a:ext>
            </a:extLst>
          </p:cNvPr>
          <p:cNvSpPr txBox="1"/>
          <p:nvPr/>
        </p:nvSpPr>
        <p:spPr>
          <a:xfrm>
            <a:off x="354806" y="4022725"/>
            <a:ext cx="6508750" cy="730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de-DE" altLang="de-DE" sz="1800" kern="0" dirty="0">
                <a:solidFill>
                  <a:schemeClr val="accent4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Name </a:t>
            </a:r>
            <a:r>
              <a:rPr lang="de-DE" altLang="de-DE" sz="1800" kern="0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</a:t>
            </a:r>
            <a:r>
              <a:rPr lang="de-DE" altLang="de-DE" sz="1800" kern="0" dirty="0">
                <a:solidFill>
                  <a:schemeClr val="accent4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altLang="de-DE" sz="1800" kern="0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de-DE" altLang="de-DE" sz="1800" kern="0" dirty="0">
                <a:solidFill>
                  <a:schemeClr val="accent4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altLang="de-DE" sz="1800" kern="0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presenter</a:t>
            </a:r>
            <a:r>
              <a:rPr lang="de-DE" altLang="de-DE" sz="1800" kern="0" dirty="0">
                <a:solidFill>
                  <a:schemeClr val="accent4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 20 Pt, </a:t>
            </a:r>
            <a:r>
              <a:rPr lang="de-DE" altLang="de-DE" sz="1800" kern="0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Roboto</a:t>
            </a:r>
            <a:br>
              <a:rPr lang="de-DE" altLang="de-DE" sz="1800" dirty="0">
                <a:solidFill>
                  <a:schemeClr val="accent4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de-DE" altLang="de-DE" sz="1800" kern="0" dirty="0">
                <a:solidFill>
                  <a:schemeClr val="accent4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Aachen, Date</a:t>
            </a:r>
          </a:p>
        </p:txBody>
      </p:sp>
    </p:spTree>
    <p:extLst>
      <p:ext uri="{BB962C8B-B14F-4D97-AF65-F5344CB8AC3E}">
        <p14:creationId xmlns:p14="http://schemas.microsoft.com/office/powerpoint/2010/main" val="2719398580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517341-4315-D85E-FCDC-A27B42F3F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B42861-5511-9D3A-ACB0-FECFF63BB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43843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898252"/>
      </p:ext>
    </p:extLst>
  </p:cSld>
  <p:clrMapOvr>
    <a:masterClrMapping/>
  </p:clrMapOvr>
</p:sld>
</file>

<file path=ppt/theme/theme1.xml><?xml version="1.0" encoding="utf-8"?>
<a:theme xmlns:a="http://schemas.openxmlformats.org/drawingml/2006/main" name="Rheinisches Radverkehrsrevier">
  <a:themeElements>
    <a:clrScheme name="HIP Konferenz 2025">
      <a:dk1>
        <a:sysClr val="windowText" lastClr="000000"/>
      </a:dk1>
      <a:lt1>
        <a:srgbClr val="FFFFFF"/>
      </a:lt1>
      <a:dk2>
        <a:srgbClr val="95394F"/>
      </a:dk2>
      <a:lt2>
        <a:srgbClr val="B1B1B2"/>
      </a:lt2>
      <a:accent1>
        <a:srgbClr val="95394F"/>
      </a:accent1>
      <a:accent2>
        <a:srgbClr val="B1B1B2"/>
      </a:accent2>
      <a:accent3>
        <a:srgbClr val="555554"/>
      </a:accent3>
      <a:accent4>
        <a:srgbClr val="000000"/>
      </a:accent4>
      <a:accent5>
        <a:srgbClr val="95394F"/>
      </a:accent5>
      <a:accent6>
        <a:srgbClr val="555554"/>
      </a:accent6>
      <a:hlink>
        <a:srgbClr val="FFFFFF"/>
      </a:hlink>
      <a:folHlink>
        <a:srgbClr val="D8D8D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</Words>
  <Application>Microsoft Office PowerPoint</Application>
  <PresentationFormat>Benutzerdefiniert</PresentationFormat>
  <Paragraphs>2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Roboto</vt:lpstr>
      <vt:lpstr>Wingdings</vt:lpstr>
      <vt:lpstr>Rheinisches Radverkehrsrevier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Martina Moeres</dc:creator>
  <cp:lastModifiedBy>Hannah Derichs</cp:lastModifiedBy>
  <cp:revision>15</cp:revision>
  <dcterms:created xsi:type="dcterms:W3CDTF">2023-07-10T07:27:23Z</dcterms:created>
  <dcterms:modified xsi:type="dcterms:W3CDTF">2024-09-18T06:36:09Z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2023-07-10T00:00:00Z</vt:filetime>
  </property>
  <property fmtid="{D5CDD505-2E9C-101B-9397-08002B2CF9AE}" pid="3" name="Creator">
    <vt:lpwstr>Adobe InDesign 18.4 (Windows)</vt:lpwstr>
  </property>
  <property fmtid="{D5CDD505-2E9C-101B-9397-08002B2CF9AE}" pid="4" name="LastSaved">
    <vt:filetime>2023-07-10T00:00:00Z</vt:filetime>
  </property>
  <property fmtid="{D5CDD505-2E9C-101B-9397-08002B2CF9AE}" pid="5" name="Producer">
    <vt:lpwstr>Adobe PDF Library 17.0</vt:lpwstr>
  </property>
</Properties>
</file>